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B57CC-400C-4D10-956E-B1AAE5720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EFF84-B0FC-4DB1-81BE-5F57EE759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49CEB-79C1-48C5-B7D7-09E60C99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D6CA7-00E4-48D7-972B-392B2C74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3EEDD-1201-4A5D-AB1A-9944BE3AE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180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051D1-DF32-46F1-AADC-F000A2827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CB6CE-DE40-447E-BD83-79532A919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DE3FC-D504-4388-9E43-1036C6D7D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526E8-6AB8-4D47-815E-BFCD89C2A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D0BB-D0C1-4F15-A20F-DFE55EA5E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952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E3CAF9-4E65-4F38-91E8-E8F999313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84EB7-D0E6-407D-AC5D-09944BFAE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8021E-8805-4DB0-9223-ED3BA817A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B98EB-07A1-4ABD-A0EF-CAD3A1336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38FA7-66CB-4937-A8AB-BF4EC3B8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475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C0BF-83DD-4B5B-8F2F-CC9E5C2FF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17E41-A413-4512-91D3-430A62AD6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3727D-29F8-4493-9153-E4E0D43A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A0093-A0E8-475D-AF79-482B8E8D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73F89-9FB8-4440-BC71-4F4593E6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635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33487-5A03-45FE-823B-363A6DA43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055A6-45D8-4952-B599-6D7D2E608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14511-ADF4-4CF1-9DA8-574554CC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E835B-B511-4CB1-A92C-D807B4A4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25EEF-36C3-437D-9691-4AE3D8100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771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F7D6A-DB46-4E28-A1B0-7604F8EC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7B0DA-BACD-4C96-8030-8D11A329E0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77B25D-8317-4A1E-895C-213836E1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0156C-E143-4726-81D8-1857325BE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26E73-704C-424A-BF62-DB3EDE63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089EE-CFC7-40C4-A792-A53F3DEBB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023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FBEEA-46F8-41A0-8319-C48C2CDF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32231-6436-4588-9D0C-32E20AB37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43947-6C33-4302-8CD5-D8AC7D96B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45650-2670-4B67-94C3-3039B5864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28259A-2F41-486C-B7F2-192B82B2A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C8DE8B-96CB-4C72-ADD5-C62346B2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53C81E-B390-4777-971F-FE254F19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C39C4-FBD6-46E4-945C-6FE5D686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21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326DF-2BF0-4E31-BAA6-90668E173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13212-0F8F-4C39-81E7-5F2951EB9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74D967-4372-4128-89B2-8F74B1DD0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42BA0-0C5C-411B-8122-546B233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67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BF65E-6130-4744-8571-3ABF5CAF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661C55-62B3-462E-B1CC-0ECA9F2DC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9FA52-D30C-46C3-98E9-C8E0FAAEF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452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D90B6-E287-4B67-8F8E-3B794A86C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FFF82-1AE0-4D80-AE9E-F7B1F0909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4B2EF-761D-4E80-BE37-4FE87E615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DB83C-3360-4EBC-A91B-9D70DF1EC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A49D4-8153-408B-B3A5-A0384734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CB3F2-AE56-4D10-BDCE-ED3A94BD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255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71E2C-9E8D-40CD-BFEF-2F2E3338D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9CA1E2-96EC-4D7A-A72F-029D5F2B3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144CBE-C3E2-4100-AD84-55EA3CB07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5CD99-7DC1-49F7-8CFE-7B4F8C70A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72CAE-98CA-47B2-AA28-48B7F049F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D540F-1423-4B3B-AF22-8067C8E5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138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604984-AB5F-42AC-B2B1-6797DEE51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E79C6-B6A1-4DA4-B91B-6AAF5B135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38BE7-E8F6-4E6A-A5BE-87B1F0F532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0620F-90DE-4D1F-B052-013DA1B72B44}" type="datetimeFigureOut">
              <a:rPr lang="en-IN" smtClean="0"/>
              <a:t>04-05-2017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40C54-863B-4D98-AB19-DCAAC4756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9A8BE-56BC-4C67-AD06-5F633099F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23086-CCA5-47A5-9C94-5BE51AA955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23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B88DF9-0DE8-4993-8E45-3D27CDB5B73D}"/>
              </a:ext>
            </a:extLst>
          </p:cNvPr>
          <p:cNvSpPr txBox="1"/>
          <p:nvPr/>
        </p:nvSpPr>
        <p:spPr>
          <a:xfrm>
            <a:off x="627962" y="969484"/>
            <a:ext cx="1090669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err="1"/>
              <a:t>செம்பொர</a:t>
            </a:r>
            <a:r>
              <a:rPr lang="ta-IN" sz="2800" b="1" dirty="0"/>
              <a:t>ு</a:t>
            </a:r>
            <a:r>
              <a:rPr lang="en-IN" sz="2800" b="1" dirty="0"/>
              <a:t>ள</a:t>
            </a:r>
            <a:r>
              <a:rPr lang="ta-IN" sz="2800" b="1" dirty="0"/>
              <a:t>்</a:t>
            </a:r>
            <a:r>
              <a:rPr lang="en-IN" sz="2800" b="1" dirty="0"/>
              <a:t> </a:t>
            </a:r>
            <a:r>
              <a:rPr lang="ta-IN" sz="2800" b="1" dirty="0"/>
              <a:t>ப</a:t>
            </a:r>
            <a:r>
              <a:rPr lang="en-IN" sz="2800" b="1" dirty="0" err="1"/>
              <a:t>ாடல்</a:t>
            </a:r>
            <a:r>
              <a:rPr lang="en-IN" sz="2800" b="1" dirty="0"/>
              <a:t>| Theme Song</a:t>
            </a:r>
          </a:p>
          <a:p>
            <a:endParaRPr lang="en-IN" sz="2800" dirty="0"/>
          </a:p>
          <a:p>
            <a:r>
              <a:rPr lang="en-IN" sz="2800" dirty="0"/>
              <a:t>வ</a:t>
            </a:r>
            <a:r>
              <a:rPr lang="ta-IN" sz="2800" dirty="0"/>
              <a:t>ா</a:t>
            </a:r>
            <a:r>
              <a:rPr lang="en-IN" sz="2800" dirty="0" err="1"/>
              <a:t>ரு</a:t>
            </a:r>
            <a:r>
              <a:rPr lang="ta-IN" sz="2800" dirty="0"/>
              <a:t>ங</a:t>
            </a:r>
            <a:r>
              <a:rPr lang="en-IN" sz="2800" dirty="0"/>
              <a:t>்</a:t>
            </a:r>
            <a:r>
              <a:rPr lang="ta-IN" sz="2800" dirty="0"/>
              <a:t>க</a:t>
            </a:r>
            <a:r>
              <a:rPr lang="en-IN" sz="2800" dirty="0" err="1"/>
              <a:t>ள்</a:t>
            </a:r>
            <a:r>
              <a:rPr lang="en-IN" sz="2800" dirty="0"/>
              <a:t> வ</a:t>
            </a:r>
            <a:r>
              <a:rPr lang="ta-IN" sz="2800" dirty="0"/>
              <a:t>ா</a:t>
            </a:r>
            <a:r>
              <a:rPr lang="en-IN" sz="2800" dirty="0" err="1"/>
              <a:t>ரு</a:t>
            </a:r>
            <a:r>
              <a:rPr lang="ta-IN" sz="2800" dirty="0"/>
              <a:t>ங</a:t>
            </a:r>
            <a:r>
              <a:rPr lang="en-IN" sz="2800" dirty="0"/>
              <a:t>்</a:t>
            </a:r>
            <a:r>
              <a:rPr lang="ta-IN" sz="2800" dirty="0"/>
              <a:t>க</a:t>
            </a:r>
            <a:r>
              <a:rPr lang="en-IN" sz="2800" dirty="0" err="1"/>
              <a:t>ள்</a:t>
            </a:r>
            <a:r>
              <a:rPr lang="en-IN" sz="2800" dirty="0"/>
              <a:t> </a:t>
            </a:r>
            <a:r>
              <a:rPr lang="en-IN" sz="2800" dirty="0" err="1"/>
              <a:t>தம்ப</a:t>
            </a:r>
            <a:r>
              <a:rPr lang="ta-IN" sz="2800" dirty="0"/>
              <a:t>ி</a:t>
            </a:r>
            <a:r>
              <a:rPr lang="en-IN" sz="2800" dirty="0"/>
              <a:t> த</a:t>
            </a:r>
            <a:r>
              <a:rPr lang="ta-IN" sz="2800" dirty="0"/>
              <a:t>ங</a:t>
            </a:r>
            <a:r>
              <a:rPr lang="en-IN" sz="2800" dirty="0"/>
              <a:t>்</a:t>
            </a:r>
            <a:r>
              <a:rPr lang="ta-IN" sz="2800" dirty="0"/>
              <a:t>க</a:t>
            </a:r>
            <a:r>
              <a:rPr lang="en-IN" sz="2800" dirty="0"/>
              <a:t>ை</a:t>
            </a:r>
            <a:r>
              <a:rPr lang="ta-IN" sz="2800" dirty="0"/>
              <a:t>ய</a:t>
            </a:r>
            <a:r>
              <a:rPr lang="en-IN" sz="2800" dirty="0"/>
              <a:t>ே</a:t>
            </a:r>
          </a:p>
          <a:p>
            <a:r>
              <a:rPr lang="en-IN" sz="2800" dirty="0" err="1"/>
              <a:t>கட</a:t>
            </a:r>
            <a:r>
              <a:rPr lang="ta-IN" sz="2800" dirty="0"/>
              <a:t>வ</a:t>
            </a:r>
            <a:r>
              <a:rPr lang="en-IN" sz="2800" dirty="0" err="1"/>
              <a:t>ுளின்</a:t>
            </a:r>
            <a:r>
              <a:rPr lang="en-IN" sz="2800" dirty="0"/>
              <a:t> க</a:t>
            </a:r>
            <a:r>
              <a:rPr lang="ta-IN" sz="2800" dirty="0"/>
              <a:t>ு</a:t>
            </a:r>
            <a:r>
              <a:rPr lang="en-IN" sz="2800" dirty="0" err="1"/>
              <a:t>டும்பம</a:t>
            </a:r>
            <a:r>
              <a:rPr lang="ta-IN" sz="2800" dirty="0"/>
              <a:t>ா</a:t>
            </a:r>
            <a:r>
              <a:rPr lang="en-IN" sz="2800" dirty="0" err="1"/>
              <a:t>ய்</a:t>
            </a:r>
            <a:r>
              <a:rPr lang="en-IN" sz="2800" dirty="0"/>
              <a:t> வ</a:t>
            </a:r>
            <a:r>
              <a:rPr lang="ta-IN" sz="2800" dirty="0"/>
              <a:t>ா</a:t>
            </a:r>
            <a:r>
              <a:rPr lang="en-IN" sz="2800" dirty="0"/>
              <a:t>ழ </a:t>
            </a:r>
            <a:r>
              <a:rPr lang="en-IN" sz="2800" dirty="0" err="1"/>
              <a:t>வார</a:t>
            </a:r>
            <a:r>
              <a:rPr lang="ta-IN" sz="2800" dirty="0"/>
              <a:t>ு</a:t>
            </a:r>
            <a:r>
              <a:rPr lang="en-IN" sz="2800" dirty="0" err="1"/>
              <a:t>ங்கள்</a:t>
            </a:r>
            <a:endParaRPr lang="en-IN" sz="2800" dirty="0"/>
          </a:p>
          <a:p>
            <a:r>
              <a:rPr lang="en-IN" sz="2800" dirty="0" err="1"/>
              <a:t>ஒன்றுப்பட்ட</a:t>
            </a:r>
            <a:r>
              <a:rPr lang="ta-IN" sz="2800" dirty="0"/>
              <a:t>ு</a:t>
            </a:r>
            <a:r>
              <a:rPr lang="en-IN" sz="2800" dirty="0"/>
              <a:t>  வ</a:t>
            </a:r>
            <a:r>
              <a:rPr lang="ta-IN" sz="2800" dirty="0"/>
              <a:t>ா</a:t>
            </a:r>
            <a:r>
              <a:rPr lang="en-IN" sz="2800" dirty="0" err="1"/>
              <a:t>ழ்ந்திட</a:t>
            </a:r>
            <a:r>
              <a:rPr lang="en-IN" sz="2800" dirty="0"/>
              <a:t> </a:t>
            </a:r>
            <a:r>
              <a:rPr lang="ta-IN" sz="2800" dirty="0"/>
              <a:t>ந</a:t>
            </a:r>
            <a:r>
              <a:rPr lang="en-IN" sz="2800" dirty="0" err="1"/>
              <a:t>ம்மைப்</a:t>
            </a:r>
            <a:r>
              <a:rPr lang="en-IN" sz="2800" dirty="0"/>
              <a:t> ப</a:t>
            </a:r>
            <a:r>
              <a:rPr lang="ta-IN" sz="2800" dirty="0"/>
              <a:t>ட</a:t>
            </a:r>
            <a:r>
              <a:rPr lang="en-IN" sz="2800" dirty="0"/>
              <a:t>ை</a:t>
            </a:r>
            <a:r>
              <a:rPr lang="ta-IN" sz="2800" dirty="0"/>
              <a:t>த</a:t>
            </a:r>
            <a:r>
              <a:rPr lang="en-IN" sz="2800" dirty="0" err="1"/>
              <a:t>்தார்</a:t>
            </a:r>
            <a:endParaRPr lang="en-IN" sz="2800" dirty="0"/>
          </a:p>
          <a:p>
            <a:r>
              <a:rPr lang="en-IN" sz="2800" dirty="0" err="1"/>
              <a:t>ஒற்</a:t>
            </a:r>
            <a:r>
              <a:rPr lang="ta-IN" sz="2800" dirty="0"/>
              <a:t>ற</a:t>
            </a:r>
            <a:r>
              <a:rPr lang="en-IN" sz="2800" dirty="0" err="1"/>
              <a:t>ுமைய</a:t>
            </a:r>
            <a:r>
              <a:rPr lang="ta-IN" sz="2800" dirty="0"/>
              <a:t>ா</a:t>
            </a:r>
            <a:r>
              <a:rPr lang="en-IN" sz="2800" dirty="0" err="1"/>
              <a:t>ய்</a:t>
            </a:r>
            <a:r>
              <a:rPr lang="en-IN" sz="2800" dirty="0"/>
              <a:t> </a:t>
            </a:r>
            <a:r>
              <a:rPr lang="en-IN" sz="2800" dirty="0" err="1"/>
              <a:t>அன்பில்</a:t>
            </a:r>
            <a:r>
              <a:rPr lang="en-IN" sz="2800" dirty="0"/>
              <a:t> ந</a:t>
            </a:r>
            <a:r>
              <a:rPr lang="ta-IN" sz="2800" dirty="0"/>
              <a:t>ி</a:t>
            </a:r>
            <a:r>
              <a:rPr lang="en-IN" sz="2800" dirty="0" err="1"/>
              <a:t>லை</a:t>
            </a:r>
            <a:r>
              <a:rPr lang="ta-IN" sz="2800" dirty="0"/>
              <a:t>த</a:t>
            </a:r>
            <a:r>
              <a:rPr lang="en-IN" sz="2800" dirty="0" err="1"/>
              <a:t>்திர</a:t>
            </a:r>
            <a:r>
              <a:rPr lang="ta-IN" sz="2800" dirty="0"/>
              <a:t>ு</a:t>
            </a:r>
            <a:r>
              <a:rPr lang="en-IN" sz="2800" dirty="0"/>
              <a:t>ப</a:t>
            </a:r>
            <a:r>
              <a:rPr lang="ta-IN" sz="2800" dirty="0"/>
              <a:t>்</a:t>
            </a:r>
            <a:r>
              <a:rPr lang="en-IN" sz="2800" dirty="0"/>
              <a:t>ப</a:t>
            </a:r>
            <a:r>
              <a:rPr lang="ta-IN" sz="2800" dirty="0"/>
              <a:t>ோ</a:t>
            </a:r>
            <a:r>
              <a:rPr lang="en-IN" sz="2800" dirty="0"/>
              <a:t>ம</a:t>
            </a:r>
            <a:r>
              <a:rPr lang="ta-IN" sz="2800" dirty="0"/>
              <a:t>்</a:t>
            </a:r>
            <a:endParaRPr lang="en-IN" sz="2800" dirty="0"/>
          </a:p>
          <a:p>
            <a:endParaRPr lang="en-IN" sz="2800" dirty="0"/>
          </a:p>
          <a:p>
            <a:r>
              <a:rPr lang="en-IN" sz="2800" dirty="0" err="1"/>
              <a:t>பக்</a:t>
            </a:r>
            <a:r>
              <a:rPr lang="ta-IN" sz="2800" dirty="0"/>
              <a:t>த</a:t>
            </a:r>
            <a:r>
              <a:rPr lang="en-IN" sz="2800" dirty="0" err="1"/>
              <a:t>ிய</a:t>
            </a:r>
            <a:r>
              <a:rPr lang="ta-IN" sz="2800" dirty="0"/>
              <a:t>ோ</a:t>
            </a:r>
            <a:r>
              <a:rPr lang="en-IN" sz="2800" dirty="0" err="1"/>
              <a:t>டு</a:t>
            </a:r>
            <a:r>
              <a:rPr lang="en-IN" sz="2800" dirty="0"/>
              <a:t> </a:t>
            </a:r>
            <a:r>
              <a:rPr lang="en-IN" sz="2800" dirty="0" err="1"/>
              <a:t>என்றும்</a:t>
            </a:r>
            <a:r>
              <a:rPr lang="en-IN" sz="2800" dirty="0"/>
              <a:t> வ</a:t>
            </a:r>
            <a:r>
              <a:rPr lang="ta-IN" sz="2800" dirty="0"/>
              <a:t>ா</a:t>
            </a:r>
            <a:r>
              <a:rPr lang="en-IN" sz="2800" dirty="0"/>
              <a:t>ழ</a:t>
            </a:r>
            <a:r>
              <a:rPr lang="ta-IN" sz="2800" dirty="0"/>
              <a:t>்</a:t>
            </a:r>
            <a:r>
              <a:rPr lang="en-IN" sz="2800" dirty="0" err="1"/>
              <a:t>வோம்</a:t>
            </a:r>
            <a:endParaRPr lang="en-IN" sz="2800" dirty="0"/>
          </a:p>
          <a:p>
            <a:r>
              <a:rPr lang="en-IN" sz="2800" dirty="0"/>
              <a:t>ப</a:t>
            </a:r>
            <a:r>
              <a:rPr lang="ta-IN" sz="2800" dirty="0"/>
              <a:t>த</a:t>
            </a:r>
            <a:r>
              <a:rPr lang="en-IN" sz="2800" dirty="0" err="1"/>
              <a:t>்திர</a:t>
            </a:r>
            <a:r>
              <a:rPr lang="ta-IN" sz="2800" dirty="0"/>
              <a:t>ம</a:t>
            </a:r>
            <a:r>
              <a:rPr lang="en-IN" sz="2800" dirty="0" err="1"/>
              <a:t>ாய்</a:t>
            </a:r>
            <a:r>
              <a:rPr lang="en-IN" sz="2800" dirty="0"/>
              <a:t> </a:t>
            </a:r>
            <a:r>
              <a:rPr lang="en-IN" sz="2800" dirty="0" err="1"/>
              <a:t>தின</a:t>
            </a:r>
            <a:r>
              <a:rPr lang="ta-IN" sz="2800" dirty="0"/>
              <a:t>ம</a:t>
            </a:r>
            <a:r>
              <a:rPr lang="en-IN" sz="2800" dirty="0" err="1"/>
              <a:t>ும்</a:t>
            </a:r>
            <a:r>
              <a:rPr lang="en-IN" sz="2800" dirty="0"/>
              <a:t> ந</a:t>
            </a:r>
            <a:r>
              <a:rPr lang="ta-IN" sz="2800" dirty="0"/>
              <a:t>ட</a:t>
            </a:r>
            <a:r>
              <a:rPr lang="en-IN" sz="2800" dirty="0" err="1"/>
              <a:t>ப்ப</a:t>
            </a:r>
            <a:r>
              <a:rPr lang="ta-IN" sz="2800" dirty="0"/>
              <a:t>ோ</a:t>
            </a:r>
            <a:r>
              <a:rPr lang="en-IN" sz="2800" dirty="0"/>
              <a:t>ம</a:t>
            </a:r>
            <a:r>
              <a:rPr lang="ta-IN" sz="2800" dirty="0"/>
              <a:t>்</a:t>
            </a:r>
            <a:endParaRPr lang="en-IN" sz="2800" dirty="0"/>
          </a:p>
          <a:p>
            <a:r>
              <a:rPr lang="en-IN" sz="2800" dirty="0" err="1"/>
              <a:t>பாச</a:t>
            </a:r>
            <a:r>
              <a:rPr lang="ta-IN" sz="2800" dirty="0"/>
              <a:t>ம</a:t>
            </a:r>
            <a:r>
              <a:rPr lang="en-IN" sz="2800" dirty="0"/>
              <a:t>் </a:t>
            </a:r>
            <a:r>
              <a:rPr lang="ta-IN" sz="2800" dirty="0"/>
              <a:t>எ</a:t>
            </a:r>
            <a:r>
              <a:rPr lang="en-IN" sz="2800" dirty="0"/>
              <a:t>ன</a:t>
            </a:r>
            <a:r>
              <a:rPr lang="ta-IN" sz="2800" dirty="0"/>
              <a:t>்</a:t>
            </a:r>
            <a:r>
              <a:rPr lang="en-IN" sz="2800" dirty="0" err="1"/>
              <a:t>றும்</a:t>
            </a:r>
            <a:r>
              <a:rPr lang="en-IN" sz="2800" dirty="0"/>
              <a:t> </a:t>
            </a:r>
            <a:r>
              <a:rPr lang="en-IN" sz="2800" dirty="0" err="1"/>
              <a:t>காட்ட</a:t>
            </a:r>
            <a:r>
              <a:rPr lang="ta-IN" sz="2800" dirty="0"/>
              <a:t>ி</a:t>
            </a:r>
            <a:r>
              <a:rPr lang="en-IN" sz="2800" dirty="0" err="1"/>
              <a:t>டு</a:t>
            </a:r>
            <a:r>
              <a:rPr lang="ta-IN" sz="2800" dirty="0"/>
              <a:t>வ</a:t>
            </a:r>
            <a:r>
              <a:rPr lang="en-IN" sz="2800" dirty="0" err="1"/>
              <a:t>ோம்</a:t>
            </a:r>
            <a:endParaRPr lang="en-IN" sz="2800" dirty="0"/>
          </a:p>
          <a:p>
            <a:r>
              <a:rPr lang="en-IN" sz="2800" dirty="0" err="1"/>
              <a:t>பர</a:t>
            </a:r>
            <a:r>
              <a:rPr lang="ta-IN" sz="2800" dirty="0"/>
              <a:t>ம</a:t>
            </a:r>
            <a:r>
              <a:rPr lang="en-IN" sz="2800" dirty="0" err="1"/>
              <a:t>ன்</a:t>
            </a:r>
            <a:r>
              <a:rPr lang="en-IN" sz="2800" dirty="0"/>
              <a:t> </a:t>
            </a:r>
            <a:r>
              <a:rPr lang="en-IN" sz="2800" dirty="0" err="1"/>
              <a:t>சி</a:t>
            </a:r>
            <a:r>
              <a:rPr lang="ta-IN" sz="2800" dirty="0"/>
              <a:t>த</a:t>
            </a:r>
            <a:r>
              <a:rPr lang="en-IN" sz="2800" dirty="0" err="1"/>
              <a:t>்தம்</a:t>
            </a:r>
            <a:r>
              <a:rPr lang="en-IN" sz="2800" dirty="0"/>
              <a:t> </a:t>
            </a:r>
            <a:r>
              <a:rPr lang="en-IN" sz="2800" dirty="0" err="1"/>
              <a:t>போற்</a:t>
            </a:r>
            <a:r>
              <a:rPr lang="ta-IN" sz="2800" dirty="0"/>
              <a:t>ற</a:t>
            </a:r>
            <a:r>
              <a:rPr lang="en-IN" sz="2800" dirty="0" err="1"/>
              <a:t>ிடுவோம்</a:t>
            </a:r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5209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30B981-F367-48AB-8D85-4F2E4ED191AB}"/>
              </a:ext>
            </a:extLst>
          </p:cNvPr>
          <p:cNvSpPr txBox="1"/>
          <p:nvPr/>
        </p:nvSpPr>
        <p:spPr>
          <a:xfrm>
            <a:off x="649994" y="969484"/>
            <a:ext cx="1100585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err="1"/>
              <a:t>நாள்</a:t>
            </a:r>
            <a:r>
              <a:rPr lang="en-IN" sz="2400" b="1" dirty="0"/>
              <a:t> 1| Day 1</a:t>
            </a:r>
          </a:p>
          <a:p>
            <a:endParaRPr lang="en-IN" sz="2400" dirty="0"/>
          </a:p>
          <a:p>
            <a:r>
              <a:rPr lang="en-IN" sz="2400" dirty="0"/>
              <a:t>க</a:t>
            </a:r>
            <a:r>
              <a:rPr lang="ta-IN" sz="2400" dirty="0"/>
              <a:t>ொ</a:t>
            </a:r>
            <a:r>
              <a:rPr lang="en-IN" sz="2400" dirty="0"/>
              <a:t>க</a:t>
            </a:r>
            <a:r>
              <a:rPr lang="ta-IN" sz="2400" dirty="0"/>
              <a:t>்</a:t>
            </a:r>
            <a:r>
              <a:rPr lang="en-IN" sz="2400" dirty="0" err="1"/>
              <a:t>கரக்கோ</a:t>
            </a:r>
            <a:r>
              <a:rPr lang="en-IN" sz="2400" dirty="0"/>
              <a:t> க</a:t>
            </a:r>
            <a:r>
              <a:rPr lang="ta-IN" sz="2400" dirty="0"/>
              <a:t>ோ</a:t>
            </a:r>
            <a:r>
              <a:rPr lang="en-IN" sz="2400" dirty="0" err="1"/>
              <a:t>ழி</a:t>
            </a:r>
            <a:r>
              <a:rPr lang="en-IN" sz="2400" dirty="0"/>
              <a:t> க</a:t>
            </a:r>
            <a:r>
              <a:rPr lang="ta-IN" sz="2400" dirty="0"/>
              <a:t>ூ</a:t>
            </a:r>
            <a:r>
              <a:rPr lang="en-IN" sz="2400" dirty="0" err="1"/>
              <a:t>வு</a:t>
            </a:r>
            <a:r>
              <a:rPr lang="ta-IN" sz="2400" dirty="0"/>
              <a:t>த</a:t>
            </a:r>
            <a:r>
              <a:rPr lang="en-IN" sz="2400" dirty="0"/>
              <a:t>ு</a:t>
            </a:r>
          </a:p>
          <a:p>
            <a:r>
              <a:rPr lang="en-IN" sz="2400" dirty="0" err="1"/>
              <a:t>கூ</a:t>
            </a:r>
            <a:r>
              <a:rPr lang="en-IN" sz="2400" dirty="0"/>
              <a:t> </a:t>
            </a:r>
            <a:r>
              <a:rPr lang="en-IN" sz="2400" dirty="0" err="1"/>
              <a:t>கூ</a:t>
            </a:r>
            <a:r>
              <a:rPr lang="en-IN" sz="2400" dirty="0"/>
              <a:t> க</a:t>
            </a:r>
            <a:r>
              <a:rPr lang="ta-IN" sz="2400" dirty="0"/>
              <a:t>ூ</a:t>
            </a:r>
            <a:r>
              <a:rPr lang="en-IN" sz="2400" dirty="0"/>
              <a:t> </a:t>
            </a:r>
            <a:r>
              <a:rPr lang="ta-IN" sz="2400" dirty="0"/>
              <a:t>க</a:t>
            </a:r>
            <a:r>
              <a:rPr lang="en-IN" sz="2400" dirty="0" err="1"/>
              <a:t>ுயில</a:t>
            </a:r>
            <a:r>
              <a:rPr lang="ta-IN" sz="2400" dirty="0"/>
              <a:t>ு</a:t>
            </a:r>
            <a:r>
              <a:rPr lang="en-IN" sz="2400" dirty="0"/>
              <a:t> </a:t>
            </a:r>
            <a:r>
              <a:rPr lang="ta-IN" sz="2400" dirty="0"/>
              <a:t>ப</a:t>
            </a:r>
            <a:r>
              <a:rPr lang="en-IN" sz="2400" dirty="0" err="1"/>
              <a:t>ாடு</a:t>
            </a:r>
            <a:r>
              <a:rPr lang="ta-IN" sz="2400" dirty="0"/>
              <a:t>த</a:t>
            </a:r>
            <a:r>
              <a:rPr lang="en-IN" sz="2400" dirty="0"/>
              <a:t>ு</a:t>
            </a:r>
          </a:p>
          <a:p>
            <a:r>
              <a:rPr lang="en-IN" sz="2400" dirty="0" err="1"/>
              <a:t>சில்லுன</a:t>
            </a:r>
            <a:r>
              <a:rPr lang="ta-IN" sz="2400" dirty="0"/>
              <a:t>ு</a:t>
            </a:r>
            <a:r>
              <a:rPr lang="en-IN" sz="2400" dirty="0"/>
              <a:t> </a:t>
            </a:r>
            <a:r>
              <a:rPr lang="ta-IN" sz="2400" dirty="0"/>
              <a:t>ஒ</a:t>
            </a:r>
            <a:r>
              <a:rPr lang="en-IN" sz="2400" dirty="0" err="1"/>
              <a:t>ரு</a:t>
            </a:r>
            <a:r>
              <a:rPr lang="en-IN" sz="2400" dirty="0"/>
              <a:t> </a:t>
            </a:r>
            <a:r>
              <a:rPr lang="en-IN" sz="2400" dirty="0" err="1"/>
              <a:t>காற்ற</a:t>
            </a:r>
            <a:r>
              <a:rPr lang="ta-IN" sz="2400" dirty="0"/>
              <a:t>ு</a:t>
            </a:r>
            <a:r>
              <a:rPr lang="en-IN" sz="2400" dirty="0"/>
              <a:t> </a:t>
            </a:r>
            <a:r>
              <a:rPr lang="ta-IN" sz="2400" dirty="0"/>
              <a:t>அ</a:t>
            </a:r>
            <a:r>
              <a:rPr lang="en-IN" sz="2400" dirty="0" err="1"/>
              <a:t>டிக்</a:t>
            </a:r>
            <a:r>
              <a:rPr lang="ta-IN" sz="2400" dirty="0"/>
              <a:t>க</a:t>
            </a:r>
            <a:r>
              <a:rPr lang="en-IN" sz="2400" dirty="0"/>
              <a:t>ு</a:t>
            </a:r>
            <a:r>
              <a:rPr lang="ta-IN" sz="2400" dirty="0"/>
              <a:t>த</a:t>
            </a:r>
            <a:r>
              <a:rPr lang="en-IN" sz="2400" dirty="0"/>
              <a:t>ு</a:t>
            </a:r>
          </a:p>
          <a:p>
            <a:r>
              <a:rPr lang="en-IN" sz="2400" dirty="0" err="1"/>
              <a:t>இந்த</a:t>
            </a:r>
            <a:r>
              <a:rPr lang="en-IN" sz="2400" dirty="0"/>
              <a:t> உ</a:t>
            </a:r>
            <a:r>
              <a:rPr lang="ta-IN" sz="2400" dirty="0"/>
              <a:t>ல</a:t>
            </a:r>
            <a:r>
              <a:rPr lang="en-IN" sz="2400" dirty="0" err="1"/>
              <a:t>கமே</a:t>
            </a:r>
            <a:r>
              <a:rPr lang="en-IN" sz="2400" dirty="0"/>
              <a:t> Happy </a:t>
            </a:r>
            <a:r>
              <a:rPr lang="ta-IN" sz="2400" dirty="0"/>
              <a:t>ஆ</a:t>
            </a:r>
            <a:r>
              <a:rPr lang="en-IN" sz="2400" dirty="0" err="1"/>
              <a:t>கு</a:t>
            </a:r>
            <a:r>
              <a:rPr lang="ta-IN" sz="2400" dirty="0"/>
              <a:t>த</a:t>
            </a:r>
            <a:r>
              <a:rPr lang="en-IN" sz="2400" dirty="0"/>
              <a:t>ு</a:t>
            </a:r>
          </a:p>
          <a:p>
            <a:r>
              <a:rPr lang="en-IN" sz="2400" dirty="0" err="1"/>
              <a:t>படை</a:t>
            </a:r>
            <a:r>
              <a:rPr lang="ta-IN" sz="2400" dirty="0"/>
              <a:t>த</a:t>
            </a:r>
            <a:r>
              <a:rPr lang="en-IN" sz="2400" dirty="0" err="1"/>
              <a:t>்தவ</a:t>
            </a:r>
            <a:r>
              <a:rPr lang="ta-IN" sz="2400" dirty="0"/>
              <a:t>ர</a:t>
            </a:r>
            <a:r>
              <a:rPr lang="en-IN" sz="2400" dirty="0"/>
              <a:t>் </a:t>
            </a:r>
            <a:r>
              <a:rPr lang="ta-IN" sz="2400" dirty="0"/>
              <a:t>க</a:t>
            </a:r>
            <a:r>
              <a:rPr lang="en-IN" sz="2400" dirty="0" err="1"/>
              <a:t>டவ</a:t>
            </a:r>
            <a:r>
              <a:rPr lang="ta-IN" sz="2400" dirty="0"/>
              <a:t>ு</a:t>
            </a:r>
            <a:r>
              <a:rPr lang="en-IN" sz="2400" dirty="0"/>
              <a:t>ள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en-IN" sz="2400" dirty="0" err="1"/>
              <a:t>தா</a:t>
            </a:r>
            <a:r>
              <a:rPr lang="ta-IN" sz="2400" dirty="0"/>
              <a:t>ன</a:t>
            </a:r>
            <a:r>
              <a:rPr lang="en-IN" sz="2400" dirty="0"/>
              <a:t>ே – </a:t>
            </a:r>
            <a:r>
              <a:rPr lang="ta-IN" sz="2400" dirty="0"/>
              <a:t>அ</a:t>
            </a:r>
            <a:r>
              <a:rPr lang="en-IN" sz="2400" dirty="0" err="1"/>
              <a:t>தில்</a:t>
            </a:r>
            <a:endParaRPr lang="en-IN" sz="2400" dirty="0"/>
          </a:p>
          <a:p>
            <a:r>
              <a:rPr lang="en-IN" sz="2400" dirty="0"/>
              <a:t>Happy – </a:t>
            </a:r>
            <a:r>
              <a:rPr lang="ta-IN" sz="2400" dirty="0"/>
              <a:t>ஆ</a:t>
            </a:r>
            <a:r>
              <a:rPr lang="en-IN" sz="2400" dirty="0"/>
              <a:t> இ</a:t>
            </a:r>
            <a:r>
              <a:rPr lang="ta-IN" sz="2400" dirty="0"/>
              <a:t>ர</a:t>
            </a:r>
            <a:r>
              <a:rPr lang="en-IN" sz="2400" dirty="0"/>
              <a:t>ு </a:t>
            </a:r>
            <a:r>
              <a:rPr lang="en-IN" sz="2400" dirty="0" err="1"/>
              <a:t>நான</a:t>
            </a:r>
            <a:r>
              <a:rPr lang="ta-IN" sz="2400" dirty="0"/>
              <a:t>ு</a:t>
            </a:r>
            <a:r>
              <a:rPr lang="en-IN" sz="2400" dirty="0"/>
              <a:t>ம</a:t>
            </a:r>
            <a:r>
              <a:rPr lang="ta-IN" sz="2400" dirty="0"/>
              <a:t>்</a:t>
            </a:r>
            <a:r>
              <a:rPr lang="en-IN" sz="2400" dirty="0"/>
              <a:t> Jolly – </a:t>
            </a:r>
            <a:r>
              <a:rPr lang="ta-IN" sz="2400" dirty="0"/>
              <a:t>ஆ</a:t>
            </a:r>
            <a:r>
              <a:rPr lang="en-IN" sz="2400" dirty="0"/>
              <a:t> </a:t>
            </a:r>
            <a:r>
              <a:rPr lang="ta-IN" sz="2400" dirty="0"/>
              <a:t>இ</a:t>
            </a:r>
            <a:r>
              <a:rPr lang="en-IN" sz="2400" dirty="0" err="1"/>
              <a:t>ருப்ப</a:t>
            </a:r>
            <a:r>
              <a:rPr lang="ta-IN" sz="2400" dirty="0"/>
              <a:t>ே</a:t>
            </a:r>
            <a:r>
              <a:rPr lang="en-IN" sz="2400" dirty="0"/>
              <a:t>ன</a:t>
            </a:r>
            <a:r>
              <a:rPr lang="ta-IN" sz="2400" dirty="0"/>
              <a:t>்</a:t>
            </a:r>
            <a:endParaRPr lang="en-IN" sz="2400" dirty="0"/>
          </a:p>
          <a:p>
            <a:endParaRPr lang="en-IN" sz="2400" dirty="0"/>
          </a:p>
          <a:p>
            <a:r>
              <a:rPr lang="en-IN" sz="2400" dirty="0"/>
              <a:t>ஆ</a:t>
            </a:r>
            <a:r>
              <a:rPr lang="ta-IN" sz="2400" dirty="0"/>
              <a:t>த</a:t>
            </a:r>
            <a:r>
              <a:rPr lang="en-IN" sz="2400" dirty="0" err="1"/>
              <a:t>ாம்</a:t>
            </a:r>
            <a:r>
              <a:rPr lang="en-IN" sz="2400" dirty="0"/>
              <a:t>  </a:t>
            </a:r>
            <a:r>
              <a:rPr lang="en-IN" sz="2400" dirty="0" err="1"/>
              <a:t>ஏவ</a:t>
            </a:r>
            <a:r>
              <a:rPr lang="ta-IN" sz="2400" dirty="0"/>
              <a:t>ா</a:t>
            </a:r>
            <a:r>
              <a:rPr lang="en-IN" sz="2400" dirty="0" err="1"/>
              <a:t>ளை</a:t>
            </a:r>
            <a:r>
              <a:rPr lang="en-IN" sz="2400" dirty="0"/>
              <a:t> </a:t>
            </a:r>
            <a:r>
              <a:rPr lang="en-IN" sz="2400" dirty="0" err="1"/>
              <a:t>உர</a:t>
            </a:r>
            <a:r>
              <a:rPr lang="ta-IN" sz="2400" dirty="0"/>
              <a:t>ு</a:t>
            </a:r>
            <a:r>
              <a:rPr lang="en-IN" sz="2400" dirty="0" err="1"/>
              <a:t>வாக்கின</a:t>
            </a:r>
            <a:r>
              <a:rPr lang="ta-IN" sz="2400" dirty="0"/>
              <a:t>வ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endParaRPr lang="en-IN" sz="2400" dirty="0"/>
          </a:p>
          <a:p>
            <a:r>
              <a:rPr lang="en-IN" sz="2400" dirty="0" err="1"/>
              <a:t>உன்னை</a:t>
            </a:r>
            <a:r>
              <a:rPr lang="ta-IN" sz="2400" dirty="0"/>
              <a:t>ய</a:t>
            </a:r>
            <a:r>
              <a:rPr lang="en-IN" sz="2400" dirty="0" err="1"/>
              <a:t>ும்</a:t>
            </a:r>
            <a:r>
              <a:rPr lang="en-IN" sz="2400" dirty="0"/>
              <a:t>  </a:t>
            </a:r>
            <a:r>
              <a:rPr lang="en-IN" sz="2400" dirty="0" err="1"/>
              <a:t>என்</a:t>
            </a:r>
            <a:r>
              <a:rPr lang="ta-IN" sz="2400" dirty="0"/>
              <a:t>ன</a:t>
            </a:r>
            <a:r>
              <a:rPr lang="en-IN" sz="2400" dirty="0" err="1"/>
              <a:t>ையும்</a:t>
            </a:r>
            <a:r>
              <a:rPr lang="en-IN" sz="2400" dirty="0"/>
              <a:t> ப</a:t>
            </a:r>
            <a:r>
              <a:rPr lang="ta-IN" sz="2400" dirty="0"/>
              <a:t>ட</a:t>
            </a:r>
            <a:r>
              <a:rPr lang="en-IN" sz="2400" dirty="0" err="1"/>
              <a:t>ைத்</a:t>
            </a:r>
            <a:r>
              <a:rPr lang="ta-IN" sz="2400" dirty="0"/>
              <a:t>த</a:t>
            </a:r>
            <a:r>
              <a:rPr lang="en-IN" sz="2400" dirty="0" err="1"/>
              <a:t>ார</a:t>
            </a:r>
            <a:r>
              <a:rPr lang="ta-IN" sz="2400" dirty="0"/>
              <a:t>ே</a:t>
            </a:r>
            <a:endParaRPr lang="en-IN" sz="2400" dirty="0"/>
          </a:p>
          <a:p>
            <a:r>
              <a:rPr lang="en-IN" sz="2400" dirty="0" err="1"/>
              <a:t>அவர்</a:t>
            </a:r>
            <a:r>
              <a:rPr lang="en-IN" sz="2400" dirty="0"/>
              <a:t>  </a:t>
            </a:r>
            <a:r>
              <a:rPr lang="en-IN" sz="2400" dirty="0" err="1"/>
              <a:t>இய</a:t>
            </a:r>
            <a:r>
              <a:rPr lang="ta-IN" sz="2400" dirty="0"/>
              <a:t>ே</a:t>
            </a:r>
            <a:r>
              <a:rPr lang="en-IN" sz="2400" dirty="0" err="1"/>
              <a:t>சுதான்</a:t>
            </a:r>
            <a:r>
              <a:rPr lang="en-IN" sz="2400" dirty="0"/>
              <a:t> </a:t>
            </a:r>
            <a:r>
              <a:rPr lang="en-IN" sz="2400" dirty="0" err="1"/>
              <a:t>என்ன</a:t>
            </a:r>
            <a:r>
              <a:rPr lang="ta-IN" sz="2400" dirty="0"/>
              <a:t>ை</a:t>
            </a:r>
            <a:r>
              <a:rPr lang="en-IN" sz="2400" dirty="0"/>
              <a:t> </a:t>
            </a:r>
            <a:r>
              <a:rPr lang="ta-IN" sz="2400" dirty="0"/>
              <a:t>ப</a:t>
            </a:r>
            <a:r>
              <a:rPr lang="en-IN" sz="2400" dirty="0"/>
              <a:t>ா</a:t>
            </a:r>
            <a:r>
              <a:rPr lang="ta-IN" sz="2400" dirty="0"/>
              <a:t>த</a:t>
            </a:r>
            <a:r>
              <a:rPr lang="en-IN" sz="2400" dirty="0" err="1"/>
              <a:t>ுக்காப்ப</a:t>
            </a:r>
            <a:r>
              <a:rPr lang="ta-IN" sz="2400" dirty="0"/>
              <a:t>வ</a:t>
            </a:r>
            <a:r>
              <a:rPr lang="en-IN" sz="2400" dirty="0" err="1"/>
              <a:t>ர்</a:t>
            </a:r>
            <a:endParaRPr lang="en-IN" sz="2400" dirty="0"/>
          </a:p>
          <a:p>
            <a:r>
              <a:rPr lang="en-IN" sz="2400" dirty="0" err="1"/>
              <a:t>அவர்</a:t>
            </a:r>
            <a:r>
              <a:rPr lang="en-IN" sz="2400" dirty="0"/>
              <a:t>  </a:t>
            </a:r>
            <a:r>
              <a:rPr lang="en-IN" sz="2400" dirty="0" err="1"/>
              <a:t>இய</a:t>
            </a:r>
            <a:r>
              <a:rPr lang="ta-IN" sz="2400" dirty="0"/>
              <a:t>ே</a:t>
            </a:r>
            <a:r>
              <a:rPr lang="en-IN" sz="2400" dirty="0" err="1"/>
              <a:t>சுதான்</a:t>
            </a:r>
            <a:r>
              <a:rPr lang="en-IN" sz="2400" dirty="0"/>
              <a:t> </a:t>
            </a:r>
            <a:r>
              <a:rPr lang="en-IN" sz="2400" dirty="0" err="1"/>
              <a:t>என்ன</a:t>
            </a:r>
            <a:r>
              <a:rPr lang="ta-IN" sz="2400" dirty="0"/>
              <a:t>ை</a:t>
            </a:r>
            <a:r>
              <a:rPr lang="en-IN" sz="2400" dirty="0"/>
              <a:t> </a:t>
            </a:r>
            <a:r>
              <a:rPr lang="en-IN" sz="2400" dirty="0" err="1"/>
              <a:t>ஆசீர்வதிப்ப</a:t>
            </a:r>
            <a:r>
              <a:rPr lang="ta-IN" sz="2400" dirty="0"/>
              <a:t>வ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r>
              <a:rPr lang="en-IN" sz="2400" dirty="0"/>
              <a:t> – ஆ</a:t>
            </a:r>
            <a:r>
              <a:rPr lang="ta-IN" sz="2400" dirty="0"/>
              <a:t>த</a:t>
            </a:r>
            <a:r>
              <a:rPr lang="en-IN" sz="2400" dirty="0" err="1"/>
              <a:t>ில்</a:t>
            </a:r>
            <a:endParaRPr lang="en-IN" sz="2400" dirty="0"/>
          </a:p>
          <a:p>
            <a:r>
              <a:rPr lang="en-IN" sz="2400" dirty="0"/>
              <a:t>Happy – </a:t>
            </a:r>
            <a:r>
              <a:rPr lang="ta-IN" sz="2400" dirty="0"/>
              <a:t>ஆ</a:t>
            </a:r>
            <a:r>
              <a:rPr lang="en-IN" sz="2400" dirty="0"/>
              <a:t> இ</a:t>
            </a:r>
            <a:r>
              <a:rPr lang="ta-IN" sz="2400" dirty="0"/>
              <a:t>ர</a:t>
            </a:r>
            <a:r>
              <a:rPr lang="en-IN" sz="2400" dirty="0"/>
              <a:t>ு </a:t>
            </a:r>
            <a:r>
              <a:rPr lang="en-IN" sz="2400" dirty="0" err="1"/>
              <a:t>நான</a:t>
            </a:r>
            <a:r>
              <a:rPr lang="ta-IN" sz="2400" dirty="0"/>
              <a:t>ு</a:t>
            </a:r>
            <a:r>
              <a:rPr lang="en-IN" sz="2400" dirty="0"/>
              <a:t>ம</a:t>
            </a:r>
            <a:r>
              <a:rPr lang="ta-IN" sz="2400" dirty="0"/>
              <a:t>்</a:t>
            </a:r>
            <a:r>
              <a:rPr lang="en-IN" sz="2400" dirty="0"/>
              <a:t> Jolly – </a:t>
            </a:r>
            <a:r>
              <a:rPr lang="ta-IN" sz="2400" dirty="0"/>
              <a:t>ஆ</a:t>
            </a:r>
            <a:r>
              <a:rPr lang="en-IN" sz="2400" dirty="0"/>
              <a:t> </a:t>
            </a:r>
            <a:r>
              <a:rPr lang="ta-IN" sz="2400" dirty="0"/>
              <a:t>இ</a:t>
            </a:r>
            <a:r>
              <a:rPr lang="en-IN" sz="2400" dirty="0" err="1"/>
              <a:t>ருப்ப</a:t>
            </a:r>
            <a:r>
              <a:rPr lang="ta-IN" sz="2400" dirty="0"/>
              <a:t>ே</a:t>
            </a:r>
            <a:r>
              <a:rPr lang="en-IN" sz="2400" dirty="0"/>
              <a:t>ன</a:t>
            </a:r>
            <a:r>
              <a:rPr lang="ta-IN" sz="2400" dirty="0"/>
              <a:t>்</a:t>
            </a:r>
            <a:endParaRPr lang="en-IN" sz="2400" dirty="0"/>
          </a:p>
          <a:p>
            <a:endParaRPr lang="en-IN" sz="2400" dirty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011554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30B981-F367-48AB-8D85-4F2E4ED191AB}"/>
              </a:ext>
            </a:extLst>
          </p:cNvPr>
          <p:cNvSpPr txBox="1"/>
          <p:nvPr/>
        </p:nvSpPr>
        <p:spPr>
          <a:xfrm>
            <a:off x="563497" y="611138"/>
            <a:ext cx="1100585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err="1"/>
              <a:t>நாள்</a:t>
            </a:r>
            <a:r>
              <a:rPr lang="en-IN" sz="2400" b="1" dirty="0"/>
              <a:t> 4: </a:t>
            </a:r>
            <a:r>
              <a:rPr lang="en-IN" sz="2400" b="1" dirty="0" err="1"/>
              <a:t>இறைவேண்டல</a:t>
            </a:r>
            <a:r>
              <a:rPr lang="ta-IN" sz="2400" b="1" dirty="0"/>
              <a:t>ி</a:t>
            </a:r>
            <a:r>
              <a:rPr lang="en-IN" sz="2400" b="1" dirty="0" err="1"/>
              <a:t>ன்</a:t>
            </a:r>
            <a:r>
              <a:rPr lang="en-IN" sz="2400" b="1" dirty="0"/>
              <a:t> க</a:t>
            </a:r>
            <a:r>
              <a:rPr lang="ta-IN" sz="2400" b="1" dirty="0"/>
              <a:t>ு</a:t>
            </a:r>
            <a:r>
              <a:rPr lang="en-IN" sz="2400" b="1" dirty="0" err="1"/>
              <a:t>டும்பம்</a:t>
            </a:r>
            <a:r>
              <a:rPr lang="en-IN" sz="2400" b="1" dirty="0"/>
              <a:t>| Day 4: </a:t>
            </a:r>
            <a:r>
              <a:rPr lang="en-IN" sz="2400" b="1" cap="small" dirty="0"/>
              <a:t>Communicating Family</a:t>
            </a:r>
          </a:p>
          <a:p>
            <a:pPr algn="ctr"/>
            <a:endParaRPr lang="en-IN" sz="2400" dirty="0"/>
          </a:p>
          <a:p>
            <a:pPr algn="ctr"/>
            <a:r>
              <a:rPr lang="en-IN" sz="2400" dirty="0"/>
              <a:t>அ</a:t>
            </a:r>
            <a:r>
              <a:rPr lang="ta-IN" sz="2400" dirty="0"/>
              <a:t>ன</a:t>
            </a:r>
            <a:r>
              <a:rPr lang="en-IN" sz="2400" dirty="0" err="1"/>
              <a:t>ுதின</a:t>
            </a:r>
            <a:r>
              <a:rPr lang="ta-IN" sz="2400" dirty="0"/>
              <a:t>ம</a:t>
            </a:r>
            <a:r>
              <a:rPr lang="en-IN" sz="2400" dirty="0" err="1"/>
              <a:t>ும்</a:t>
            </a:r>
            <a:r>
              <a:rPr lang="en-IN" sz="2400" dirty="0"/>
              <a:t> </a:t>
            </a:r>
            <a:r>
              <a:rPr lang="en-IN" sz="2400" dirty="0" err="1"/>
              <a:t>ஜெப</a:t>
            </a:r>
            <a:r>
              <a:rPr lang="ta-IN" sz="2400" dirty="0"/>
              <a:t>ி</a:t>
            </a:r>
            <a:r>
              <a:rPr lang="en-IN" sz="2400" dirty="0"/>
              <a:t>ப</a:t>
            </a:r>
            <a:r>
              <a:rPr lang="ta-IN" sz="2400" dirty="0"/>
              <a:t>்</a:t>
            </a:r>
            <a:r>
              <a:rPr lang="en-IN" sz="2400" dirty="0"/>
              <a:t>ப</a:t>
            </a:r>
            <a:r>
              <a:rPr lang="ta-IN" sz="2400" dirty="0"/>
              <a:t>த</a:t>
            </a:r>
            <a:r>
              <a:rPr lang="en-IN" sz="2400" dirty="0" err="1"/>
              <a:t>ால்</a:t>
            </a:r>
            <a:r>
              <a:rPr lang="en-IN" sz="2400" dirty="0"/>
              <a:t> </a:t>
            </a:r>
            <a:r>
              <a:rPr lang="en-IN" sz="2400" dirty="0" err="1"/>
              <a:t>நீ</a:t>
            </a:r>
            <a:r>
              <a:rPr lang="en-IN" sz="2400" dirty="0"/>
              <a:t> </a:t>
            </a:r>
            <a:r>
              <a:rPr lang="en-IN" sz="2400" dirty="0" err="1"/>
              <a:t>சா</a:t>
            </a:r>
            <a:r>
              <a:rPr lang="ta-IN" sz="2400" dirty="0"/>
              <a:t>த</a:t>
            </a:r>
            <a:r>
              <a:rPr lang="en-IN" sz="2400" dirty="0" err="1"/>
              <a:t>்தான</a:t>
            </a:r>
            <a:r>
              <a:rPr lang="ta-IN" sz="2400" dirty="0"/>
              <a:t>ி</a:t>
            </a:r>
            <a:r>
              <a:rPr lang="en-IN" sz="2400" dirty="0"/>
              <a:t>ன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ta-IN" sz="2400" dirty="0"/>
              <a:t>எ</a:t>
            </a:r>
            <a:r>
              <a:rPr lang="en-IN" sz="2400" dirty="0" err="1"/>
              <a:t>திர</a:t>
            </a:r>
            <a:r>
              <a:rPr lang="ta-IN" sz="2400" dirty="0"/>
              <a:t>ா</a:t>
            </a:r>
            <a:r>
              <a:rPr lang="en-IN" sz="2400" dirty="0" err="1"/>
              <a:t>ளி</a:t>
            </a:r>
            <a:endParaRPr lang="en-IN" sz="2400" dirty="0"/>
          </a:p>
          <a:p>
            <a:pPr algn="ctr"/>
            <a:r>
              <a:rPr lang="en-IN" sz="2400" dirty="0" err="1"/>
              <a:t>ஜெபிப்ப</a:t>
            </a:r>
            <a:r>
              <a:rPr lang="ta-IN" sz="2400" dirty="0"/>
              <a:t>த</a:t>
            </a:r>
            <a:r>
              <a:rPr lang="en-IN" sz="2400" dirty="0"/>
              <a:t>ை </a:t>
            </a:r>
            <a:r>
              <a:rPr lang="en-IN" sz="2400" dirty="0" err="1"/>
              <a:t>மற</a:t>
            </a:r>
            <a:r>
              <a:rPr lang="ta-IN" sz="2400" dirty="0"/>
              <a:t>ந</a:t>
            </a:r>
            <a:r>
              <a:rPr lang="en-IN" sz="2400" dirty="0"/>
              <a:t>்</a:t>
            </a:r>
            <a:r>
              <a:rPr lang="ta-IN" sz="2400" dirty="0"/>
              <a:t>த</a:t>
            </a:r>
            <a:r>
              <a:rPr lang="en-IN" sz="2400" dirty="0" err="1"/>
              <a:t>ுவிட்ட</a:t>
            </a:r>
            <a:r>
              <a:rPr lang="ta-IN" sz="2400" dirty="0"/>
              <a:t>ா</a:t>
            </a:r>
            <a:r>
              <a:rPr lang="en-IN" sz="2400" dirty="0"/>
              <a:t>ல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en-IN" sz="2400" dirty="0" err="1"/>
              <a:t>சா</a:t>
            </a:r>
            <a:r>
              <a:rPr lang="ta-IN" sz="2400" dirty="0"/>
              <a:t>த</a:t>
            </a:r>
            <a:r>
              <a:rPr lang="en-IN" sz="2400" dirty="0" err="1"/>
              <a:t>்தான</a:t>
            </a:r>
            <a:r>
              <a:rPr lang="ta-IN" sz="2400" dirty="0"/>
              <a:t>ி</a:t>
            </a:r>
            <a:r>
              <a:rPr lang="en-IN" sz="2400" dirty="0"/>
              <a:t>ன</a:t>
            </a:r>
            <a:r>
              <a:rPr lang="ta-IN" sz="2400" dirty="0"/>
              <a:t>்</a:t>
            </a:r>
            <a:r>
              <a:rPr lang="en-IN" sz="2400" dirty="0"/>
              <a:t> க</a:t>
            </a:r>
            <a:r>
              <a:rPr lang="ta-IN" sz="2400" dirty="0"/>
              <a:t>ூ</a:t>
            </a:r>
            <a:r>
              <a:rPr lang="en-IN" sz="2400" dirty="0" err="1"/>
              <a:t>ட்டாள</a:t>
            </a:r>
            <a:r>
              <a:rPr lang="ta-IN" sz="2400" dirty="0"/>
              <a:t>ி</a:t>
            </a:r>
            <a:endParaRPr lang="en-IN" sz="2400" dirty="0"/>
          </a:p>
          <a:p>
            <a:pPr algn="ctr"/>
            <a:r>
              <a:rPr lang="en-IN" sz="2400" dirty="0" err="1"/>
              <a:t>கூட்டாள</a:t>
            </a:r>
            <a:r>
              <a:rPr lang="ta-IN" sz="2400" dirty="0"/>
              <a:t>ி</a:t>
            </a:r>
            <a:r>
              <a:rPr lang="en-IN" sz="2400" dirty="0" err="1"/>
              <a:t>யா</a:t>
            </a:r>
            <a:r>
              <a:rPr lang="en-IN" sz="2400" dirty="0"/>
              <a:t> ந</a:t>
            </a:r>
            <a:r>
              <a:rPr lang="ta-IN" sz="2400" dirty="0"/>
              <a:t>ீ</a:t>
            </a:r>
            <a:r>
              <a:rPr lang="en-IN" sz="2400" dirty="0"/>
              <a:t>? </a:t>
            </a:r>
            <a:r>
              <a:rPr lang="ta-IN" sz="2400" dirty="0"/>
              <a:t>எ</a:t>
            </a:r>
            <a:r>
              <a:rPr lang="en-IN" sz="2400" dirty="0" err="1"/>
              <a:t>திர</a:t>
            </a:r>
            <a:r>
              <a:rPr lang="ta-IN" sz="2400" dirty="0"/>
              <a:t>ா</a:t>
            </a:r>
            <a:r>
              <a:rPr lang="en-IN" sz="2400" dirty="0" err="1"/>
              <a:t>ளியா</a:t>
            </a:r>
            <a:r>
              <a:rPr lang="en-IN" sz="2400" dirty="0"/>
              <a:t> </a:t>
            </a:r>
            <a:r>
              <a:rPr lang="ta-IN" sz="2400" dirty="0"/>
              <a:t>ந</a:t>
            </a:r>
            <a:r>
              <a:rPr lang="en-IN" sz="2400" dirty="0"/>
              <a:t>ீ?</a:t>
            </a:r>
          </a:p>
          <a:p>
            <a:pPr algn="ctr"/>
            <a:r>
              <a:rPr lang="en-IN" sz="2400" dirty="0" err="1"/>
              <a:t>யோசி</a:t>
            </a:r>
            <a:r>
              <a:rPr lang="ta-IN" sz="2400" dirty="0"/>
              <a:t>த</a:t>
            </a:r>
            <a:r>
              <a:rPr lang="en-IN" sz="2400" dirty="0" err="1"/>
              <a:t>்துப்ப</a:t>
            </a:r>
            <a:r>
              <a:rPr lang="ta-IN" sz="2400" dirty="0"/>
              <a:t>ா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ta-IN" sz="2400" dirty="0"/>
              <a:t>ந</a:t>
            </a:r>
            <a:r>
              <a:rPr lang="en-IN" sz="2400" dirty="0"/>
              <a:t>ீ….</a:t>
            </a:r>
            <a:r>
              <a:rPr lang="ta-IN" sz="2400" dirty="0"/>
              <a:t>ய</a:t>
            </a:r>
            <a:r>
              <a:rPr lang="en-IN" sz="2400" dirty="0" err="1"/>
              <a:t>ோச</a:t>
            </a:r>
            <a:r>
              <a:rPr lang="ta-IN" sz="2400" dirty="0"/>
              <a:t>ி</a:t>
            </a:r>
            <a:r>
              <a:rPr lang="en-IN" sz="2400" dirty="0"/>
              <a:t>த</a:t>
            </a:r>
            <a:r>
              <a:rPr lang="ta-IN" sz="2400" dirty="0"/>
              <a:t>்</a:t>
            </a:r>
            <a:r>
              <a:rPr lang="en-IN" sz="2400" dirty="0" err="1"/>
              <a:t>துப்ப</a:t>
            </a:r>
            <a:r>
              <a:rPr lang="ta-IN" sz="2400" dirty="0"/>
              <a:t>ா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endParaRPr lang="en-IN" sz="2400" dirty="0"/>
          </a:p>
          <a:p>
            <a:pPr algn="ctr"/>
            <a:endParaRPr lang="en-IN" sz="2400" dirty="0"/>
          </a:p>
          <a:p>
            <a:pPr algn="ctr"/>
            <a:r>
              <a:rPr lang="en-IN" sz="2400" dirty="0"/>
              <a:t>க</a:t>
            </a:r>
            <a:r>
              <a:rPr lang="ta-IN" sz="2400" dirty="0"/>
              <a:t>ா</a:t>
            </a:r>
            <a:r>
              <a:rPr lang="en-IN" sz="2400" dirty="0" err="1"/>
              <a:t>லையில்</a:t>
            </a:r>
            <a:r>
              <a:rPr lang="en-IN" sz="2400" dirty="0"/>
              <a:t> </a:t>
            </a:r>
            <a:r>
              <a:rPr lang="ta-IN" sz="2400" dirty="0"/>
              <a:t>எ</a:t>
            </a:r>
            <a:r>
              <a:rPr lang="en-IN" sz="2400" dirty="0" err="1"/>
              <a:t>ழுந்த</a:t>
            </a:r>
            <a:r>
              <a:rPr lang="ta-IN" sz="2400" dirty="0"/>
              <a:t>த</a:t>
            </a:r>
            <a:r>
              <a:rPr lang="en-IN" sz="2400" dirty="0" err="1"/>
              <a:t>ும்</a:t>
            </a:r>
            <a:r>
              <a:rPr lang="en-IN" sz="2400" dirty="0"/>
              <a:t> </a:t>
            </a:r>
            <a:r>
              <a:rPr lang="en-IN" sz="2400" dirty="0" err="1"/>
              <a:t>வே</a:t>
            </a:r>
            <a:r>
              <a:rPr lang="ta-IN" sz="2400" dirty="0"/>
              <a:t>த</a:t>
            </a:r>
            <a:r>
              <a:rPr lang="en-IN" sz="2400" dirty="0" err="1"/>
              <a:t>த்</a:t>
            </a:r>
            <a:r>
              <a:rPr lang="ta-IN" sz="2400" dirty="0"/>
              <a:t>த</a:t>
            </a:r>
            <a:r>
              <a:rPr lang="en-IN" sz="2400" dirty="0" err="1"/>
              <a:t>ைப்</a:t>
            </a:r>
            <a:r>
              <a:rPr lang="en-IN" sz="2400" dirty="0"/>
              <a:t> </a:t>
            </a:r>
            <a:r>
              <a:rPr lang="en-IN" sz="2400" dirty="0" err="1"/>
              <a:t>பட</a:t>
            </a:r>
            <a:r>
              <a:rPr lang="ta-IN" sz="2400" dirty="0"/>
              <a:t>ி</a:t>
            </a:r>
            <a:r>
              <a:rPr lang="en-IN" sz="2400" dirty="0" err="1"/>
              <a:t>த்</a:t>
            </a:r>
            <a:r>
              <a:rPr lang="ta-IN" sz="2400" dirty="0"/>
              <a:t>த</a:t>
            </a:r>
            <a:r>
              <a:rPr lang="en-IN" sz="2400" dirty="0" err="1"/>
              <a:t>ிடு</a:t>
            </a:r>
            <a:endParaRPr lang="en-IN" sz="2400" dirty="0"/>
          </a:p>
          <a:p>
            <a:pPr algn="ctr"/>
            <a:r>
              <a:rPr lang="en-IN" sz="2400" dirty="0" err="1"/>
              <a:t>பட</a:t>
            </a:r>
            <a:r>
              <a:rPr lang="ta-IN" sz="2400" dirty="0"/>
              <a:t>ி</a:t>
            </a:r>
            <a:r>
              <a:rPr lang="en-IN" sz="2400" dirty="0"/>
              <a:t>ப</a:t>
            </a:r>
            <a:r>
              <a:rPr lang="ta-IN" sz="2400" dirty="0"/>
              <a:t>்</a:t>
            </a:r>
            <a:r>
              <a:rPr lang="en-IN" sz="2400" dirty="0"/>
              <a:t>ப</a:t>
            </a:r>
            <a:r>
              <a:rPr lang="ta-IN" sz="2400" dirty="0"/>
              <a:t>த</a:t>
            </a:r>
            <a:r>
              <a:rPr lang="en-IN" sz="2400" dirty="0"/>
              <a:t>ை </a:t>
            </a:r>
            <a:r>
              <a:rPr lang="en-IN" sz="2400" dirty="0" err="1"/>
              <a:t>மற</a:t>
            </a:r>
            <a:r>
              <a:rPr lang="ta-IN" sz="2400" dirty="0"/>
              <a:t>ந</a:t>
            </a:r>
            <a:r>
              <a:rPr lang="en-IN" sz="2400" dirty="0"/>
              <a:t>்</a:t>
            </a:r>
            <a:r>
              <a:rPr lang="ta-IN" sz="2400" dirty="0"/>
              <a:t>த</a:t>
            </a:r>
            <a:r>
              <a:rPr lang="en-IN" sz="2400" dirty="0" err="1"/>
              <a:t>ுவிட்ட</a:t>
            </a:r>
            <a:r>
              <a:rPr lang="ta-IN" sz="2400" dirty="0"/>
              <a:t>ா</a:t>
            </a:r>
            <a:r>
              <a:rPr lang="en-IN" sz="2400" dirty="0"/>
              <a:t>ல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en-IN" sz="2400" dirty="0" err="1"/>
              <a:t>சா</a:t>
            </a:r>
            <a:r>
              <a:rPr lang="ta-IN" sz="2400" dirty="0"/>
              <a:t>த</a:t>
            </a:r>
            <a:r>
              <a:rPr lang="en-IN" sz="2400" dirty="0" err="1"/>
              <a:t>்தான</a:t>
            </a:r>
            <a:r>
              <a:rPr lang="ta-IN" sz="2400" dirty="0"/>
              <a:t>ி</a:t>
            </a:r>
            <a:r>
              <a:rPr lang="en-IN" sz="2400" dirty="0"/>
              <a:t>ன</a:t>
            </a:r>
            <a:r>
              <a:rPr lang="ta-IN" sz="2400" dirty="0"/>
              <a:t>்</a:t>
            </a:r>
            <a:r>
              <a:rPr lang="en-IN" sz="2400" dirty="0"/>
              <a:t> க</a:t>
            </a:r>
            <a:r>
              <a:rPr lang="ta-IN" sz="2400" dirty="0"/>
              <a:t>ூ</a:t>
            </a:r>
            <a:r>
              <a:rPr lang="en-IN" sz="2400" dirty="0" err="1"/>
              <a:t>ட்டாள</a:t>
            </a:r>
            <a:r>
              <a:rPr lang="ta-IN" sz="2400" dirty="0"/>
              <a:t>ி</a:t>
            </a:r>
            <a:endParaRPr lang="en-IN" sz="2400" dirty="0"/>
          </a:p>
          <a:p>
            <a:pPr algn="ctr"/>
            <a:r>
              <a:rPr lang="en-IN" sz="2400" dirty="0" err="1"/>
              <a:t>கூட்டாள</a:t>
            </a:r>
            <a:r>
              <a:rPr lang="ta-IN" sz="2400" dirty="0"/>
              <a:t>ி</a:t>
            </a:r>
            <a:r>
              <a:rPr lang="en-IN" sz="2400" dirty="0" err="1"/>
              <a:t>யா</a:t>
            </a:r>
            <a:r>
              <a:rPr lang="en-IN" sz="2400" dirty="0"/>
              <a:t> ந</a:t>
            </a:r>
            <a:r>
              <a:rPr lang="ta-IN" sz="2400" dirty="0"/>
              <a:t>ீ</a:t>
            </a:r>
            <a:r>
              <a:rPr lang="en-IN" sz="2400" dirty="0"/>
              <a:t>? </a:t>
            </a:r>
            <a:r>
              <a:rPr lang="ta-IN" sz="2400" dirty="0"/>
              <a:t>எ</a:t>
            </a:r>
            <a:r>
              <a:rPr lang="en-IN" sz="2400" dirty="0" err="1"/>
              <a:t>திர</a:t>
            </a:r>
            <a:r>
              <a:rPr lang="ta-IN" sz="2400" dirty="0"/>
              <a:t>ா</a:t>
            </a:r>
            <a:r>
              <a:rPr lang="en-IN" sz="2400" dirty="0" err="1"/>
              <a:t>ளியா</a:t>
            </a:r>
            <a:r>
              <a:rPr lang="en-IN" sz="2400" dirty="0"/>
              <a:t> </a:t>
            </a:r>
            <a:r>
              <a:rPr lang="ta-IN" sz="2400" dirty="0"/>
              <a:t>ந</a:t>
            </a:r>
            <a:r>
              <a:rPr lang="en-IN" sz="2400" dirty="0"/>
              <a:t>ீ?</a:t>
            </a:r>
          </a:p>
          <a:p>
            <a:pPr algn="ctr"/>
            <a:r>
              <a:rPr lang="en-IN" sz="2400" dirty="0" err="1"/>
              <a:t>யோசி</a:t>
            </a:r>
            <a:r>
              <a:rPr lang="ta-IN" sz="2400" dirty="0"/>
              <a:t>த</a:t>
            </a:r>
            <a:r>
              <a:rPr lang="en-IN" sz="2400" dirty="0" err="1"/>
              <a:t>்துப்ப</a:t>
            </a:r>
            <a:r>
              <a:rPr lang="ta-IN" sz="2400" dirty="0"/>
              <a:t>ா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r>
              <a:rPr lang="en-IN" sz="2400" dirty="0"/>
              <a:t> </a:t>
            </a:r>
            <a:r>
              <a:rPr lang="ta-IN" sz="2400" dirty="0"/>
              <a:t>ந</a:t>
            </a:r>
            <a:r>
              <a:rPr lang="en-IN" sz="2400" dirty="0"/>
              <a:t>ீ….</a:t>
            </a:r>
            <a:r>
              <a:rPr lang="ta-IN" sz="2400" dirty="0"/>
              <a:t>ய</a:t>
            </a:r>
            <a:r>
              <a:rPr lang="en-IN" sz="2400" dirty="0" err="1"/>
              <a:t>ோச</a:t>
            </a:r>
            <a:r>
              <a:rPr lang="ta-IN" sz="2400" dirty="0"/>
              <a:t>ி</a:t>
            </a:r>
            <a:r>
              <a:rPr lang="en-IN" sz="2400" dirty="0"/>
              <a:t>த</a:t>
            </a:r>
            <a:r>
              <a:rPr lang="ta-IN" sz="2400" dirty="0"/>
              <a:t>்</a:t>
            </a:r>
            <a:r>
              <a:rPr lang="en-IN" sz="2400" dirty="0" err="1"/>
              <a:t>துப்ப</a:t>
            </a:r>
            <a:r>
              <a:rPr lang="ta-IN" sz="2400" dirty="0"/>
              <a:t>ா</a:t>
            </a:r>
            <a:r>
              <a:rPr lang="en-IN" sz="2400" dirty="0"/>
              <a:t>ர</a:t>
            </a:r>
            <a:r>
              <a:rPr lang="ta-IN" sz="2400" dirty="0"/>
              <a:t>்</a:t>
            </a:r>
            <a:endParaRPr lang="en-IN" sz="2400" dirty="0"/>
          </a:p>
          <a:p>
            <a:pPr algn="ctr"/>
            <a:endParaRPr lang="en-IN" sz="2400" dirty="0"/>
          </a:p>
          <a:p>
            <a:pPr algn="ctr"/>
            <a:endParaRPr lang="en-IN" sz="2400" dirty="0"/>
          </a:p>
          <a:p>
            <a:pPr algn="ctr"/>
            <a:endParaRPr lang="en-IN" sz="2400" dirty="0"/>
          </a:p>
          <a:p>
            <a:pPr algn="ctr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75948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437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Latha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Rajasingh</dc:creator>
  <cp:lastModifiedBy>Linda Rajasingh</cp:lastModifiedBy>
  <cp:revision>10</cp:revision>
  <dcterms:created xsi:type="dcterms:W3CDTF">2017-04-29T05:25:18Z</dcterms:created>
  <dcterms:modified xsi:type="dcterms:W3CDTF">2017-05-04T03:24:41Z</dcterms:modified>
</cp:coreProperties>
</file>